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303" r:id="rId5"/>
    <p:sldId id="285" r:id="rId6"/>
    <p:sldId id="289" r:id="rId7"/>
    <p:sldId id="291" r:id="rId8"/>
    <p:sldId id="294" r:id="rId9"/>
    <p:sldId id="292" r:id="rId10"/>
    <p:sldId id="304" r:id="rId11"/>
    <p:sldId id="286" r:id="rId12"/>
    <p:sldId id="260" r:id="rId13"/>
    <p:sldId id="290" r:id="rId14"/>
    <p:sldId id="287" r:id="rId15"/>
    <p:sldId id="293" r:id="rId16"/>
    <p:sldId id="295" r:id="rId17"/>
    <p:sldId id="288" r:id="rId18"/>
    <p:sldId id="297" r:id="rId19"/>
    <p:sldId id="298" r:id="rId20"/>
    <p:sldId id="299" r:id="rId21"/>
    <p:sldId id="300" r:id="rId22"/>
    <p:sldId id="275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5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1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14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1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3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66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8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561E4-53E2-482E-8EFB-FC8284E5B07C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52778-1731-4C1D-8348-B84F7778D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docs/ocr?hl=k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151288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6600" dirty="0" smtClean="0"/>
              <a:t>자동차등록번호판 인식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15000" y="3992563"/>
            <a:ext cx="6477000" cy="436562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0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8" y="477357"/>
            <a:ext cx="11311083" cy="55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9696" y="535622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번호판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검출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7324" y="5242764"/>
            <a:ext cx="392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면적</a:t>
            </a:r>
            <a:r>
              <a:rPr lang="en-US" altLang="ko-KR" dirty="0" smtClean="0"/>
              <a:t>(w*h)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4500 &lt; area &lt; 30000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비율</a:t>
            </a:r>
            <a:r>
              <a:rPr lang="en-US" altLang="ko-KR" dirty="0" smtClean="0"/>
              <a:t>(w/h)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2.5 ~ 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각도 </a:t>
            </a:r>
            <a:r>
              <a:rPr lang="en-US" altLang="ko-KR" dirty="0" smtClean="0"/>
              <a:t>: 0° ~ 15°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18" y="1926511"/>
            <a:ext cx="2683540" cy="272120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928648" y="2055181"/>
            <a:ext cx="2842758" cy="2538246"/>
            <a:chOff x="4928648" y="2055181"/>
            <a:chExt cx="2842758" cy="253824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48" y="3287112"/>
              <a:ext cx="2842758" cy="130631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722" y="2055181"/>
              <a:ext cx="2788611" cy="110326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13" y="2008317"/>
            <a:ext cx="2715004" cy="2695951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644879" y="3356293"/>
            <a:ext cx="1157634" cy="3385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2710" y="32871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조건 적용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32" y="2047329"/>
            <a:ext cx="2636170" cy="2600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7092" y="4827540"/>
            <a:ext cx="39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면적 </a:t>
            </a:r>
            <a:r>
              <a:rPr lang="en-US" altLang="ko-KR" dirty="0" smtClean="0"/>
              <a:t>&gt; w:h </a:t>
            </a:r>
            <a:r>
              <a:rPr lang="ko-KR" altLang="en-US" dirty="0" smtClean="0"/>
              <a:t>비율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각도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3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985344" y="1507215"/>
            <a:ext cx="10142904" cy="4802145"/>
            <a:chOff x="985344" y="1507215"/>
            <a:chExt cx="10142904" cy="4802145"/>
          </a:xfrm>
        </p:grpSpPr>
        <p:sp>
          <p:nvSpPr>
            <p:cNvPr id="6" name="오른쪽 화살표 5"/>
            <p:cNvSpPr/>
            <p:nvPr/>
          </p:nvSpPr>
          <p:spPr>
            <a:xfrm rot="2700000">
              <a:off x="5835056" y="2527927"/>
              <a:ext cx="526211" cy="4830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057362" y="1876547"/>
              <a:ext cx="4469737" cy="1785840"/>
              <a:chOff x="1057555" y="1398515"/>
              <a:chExt cx="4469737" cy="178584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55"/>
              <a:stretch/>
            </p:blipFill>
            <p:spPr>
              <a:xfrm>
                <a:off x="1057555" y="1398515"/>
                <a:ext cx="4469737" cy="1785840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3859459" y="2149186"/>
                <a:ext cx="858846" cy="247922"/>
              </a:xfrm>
              <a:prstGeom prst="rect">
                <a:avLst/>
              </a:prstGeom>
              <a:noFill/>
              <a:ln w="28575">
                <a:solidFill>
                  <a:srgbClr val="33C7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057362" y="4523520"/>
              <a:ext cx="4469737" cy="1785840"/>
              <a:chOff x="6669030" y="1419347"/>
              <a:chExt cx="4469737" cy="178584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55"/>
              <a:stretch/>
            </p:blipFill>
            <p:spPr>
              <a:xfrm>
                <a:off x="6669030" y="1419347"/>
                <a:ext cx="4469737" cy="1785840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9562267" y="2210518"/>
                <a:ext cx="102941" cy="216566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9665208" y="2210518"/>
                <a:ext cx="102941" cy="216566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768149" y="2210518"/>
                <a:ext cx="102941" cy="216566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9918237" y="2211683"/>
                <a:ext cx="91180" cy="212642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0015773" y="2199491"/>
                <a:ext cx="91180" cy="212642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095021" y="2205587"/>
                <a:ext cx="91180" cy="212642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183413" y="2202539"/>
                <a:ext cx="91180" cy="212642"/>
              </a:xfrm>
              <a:prstGeom prst="rect">
                <a:avLst/>
              </a:prstGeom>
              <a:noFill/>
              <a:ln w="28575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985344" y="1507215"/>
              <a:ext cx="3274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번호판 검출 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초기 알고리즘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5345" y="4149616"/>
              <a:ext cx="3050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개별 번호 검출로 문제 해결</a:t>
              </a:r>
              <a:endParaRPr lang="ko-KR" altLang="en-US" dirty="0"/>
            </a:p>
          </p:txBody>
        </p:sp>
        <p:sp>
          <p:nvSpPr>
            <p:cNvPr id="21" name="오른쪽 화살표 20"/>
            <p:cNvSpPr/>
            <p:nvPr/>
          </p:nvSpPr>
          <p:spPr>
            <a:xfrm rot="18900000" flipH="1">
              <a:off x="5828860" y="5064438"/>
              <a:ext cx="526211" cy="4830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656832" y="1691640"/>
              <a:ext cx="4471416" cy="4617720"/>
            </a:xfrm>
            <a:prstGeom prst="roundRect">
              <a:avLst>
                <a:gd name="adj" fmla="val 3040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82249" y="1507215"/>
              <a:ext cx="14205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문제점 발생</a:t>
              </a:r>
              <a:endParaRPr lang="ko-KR" altLang="en-US" b="1" dirty="0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4845" y="2381508"/>
              <a:ext cx="3088475" cy="128087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rcRect t="9750" b="27877"/>
            <a:stretch/>
          </p:blipFill>
          <p:spPr>
            <a:xfrm>
              <a:off x="7319646" y="4086209"/>
              <a:ext cx="3067478" cy="130722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Algorithm 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lang="ko-KR" altLang="en-US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24026"/>
          <a:stretch/>
        </p:blipFill>
        <p:spPr>
          <a:xfrm>
            <a:off x="856575" y="1559698"/>
            <a:ext cx="3267369" cy="4427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55" y="1625192"/>
            <a:ext cx="3078045" cy="43619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579" r="9188"/>
          <a:stretch/>
        </p:blipFill>
        <p:spPr>
          <a:xfrm>
            <a:off x="4005072" y="1533752"/>
            <a:ext cx="4270683" cy="43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전처리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개선한 알고리즘</a:t>
            </a:r>
            <a:endParaRPr lang="ko-KR" altLang="en-US" sz="36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683850" y="1555291"/>
            <a:ext cx="8824300" cy="4996067"/>
            <a:chOff x="1162300" y="1078452"/>
            <a:chExt cx="9609672" cy="544072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300" y="1117645"/>
              <a:ext cx="2683541" cy="269289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5487" y="1103711"/>
              <a:ext cx="2674190" cy="2683541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4061854" y="2294791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7461665" y="2294791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4126" y="1078452"/>
              <a:ext cx="2657846" cy="273405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0437" y="3756537"/>
              <a:ext cx="2734057" cy="276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791" y="3870090"/>
              <a:ext cx="2473696" cy="2516427"/>
            </a:xfrm>
            <a:prstGeom prst="rect">
              <a:avLst/>
            </a:prstGeom>
          </p:spPr>
        </p:pic>
        <p:sp>
          <p:nvSpPr>
            <p:cNvPr id="13" name="오른쪽 화살표 12"/>
            <p:cNvSpPr/>
            <p:nvPr/>
          </p:nvSpPr>
          <p:spPr>
            <a:xfrm>
              <a:off x="1264740" y="4968557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4698892" y="4875282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7807017" y="5050663"/>
            <a:ext cx="295359" cy="31092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948" y="4217322"/>
            <a:ext cx="2179202" cy="22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7387" y="460321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72" y="1506736"/>
            <a:ext cx="3791319" cy="38445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63" y="1490705"/>
            <a:ext cx="3820620" cy="3860558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알고리즘 차이점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67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1666" y="498764"/>
            <a:ext cx="11668661" cy="59364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78" y="1875442"/>
            <a:ext cx="3001247" cy="30467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066" y="1875441"/>
            <a:ext cx="3081081" cy="31425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13" y="1875441"/>
            <a:ext cx="3251087" cy="323275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130540" y="3311508"/>
            <a:ext cx="295359" cy="31092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988813" y="3291252"/>
            <a:ext cx="295359" cy="31092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01666" y="416372"/>
            <a:ext cx="10515600" cy="1325563"/>
          </a:xfrm>
        </p:spPr>
        <p:txBody>
          <a:bodyPr/>
          <a:lstStyle/>
          <a:p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개선한 알고리즘 적용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29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알고리즘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60" y="3080345"/>
            <a:ext cx="2682038" cy="10081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379" y="5115648"/>
            <a:ext cx="3671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면적</a:t>
            </a:r>
            <a:r>
              <a:rPr lang="en-US" altLang="ko-KR" dirty="0" smtClean="0"/>
              <a:t>(w*h)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20 &lt; area &lt;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비율</a:t>
            </a:r>
            <a:r>
              <a:rPr lang="en-US" altLang="ko-KR" dirty="0" smtClean="0"/>
              <a:t>(w/h)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0.05 ~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앵글 </a:t>
            </a:r>
            <a:r>
              <a:rPr lang="en-US" altLang="ko-KR" dirty="0" smtClean="0"/>
              <a:t>: 0° ~ 15°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35677" y="5254146"/>
            <a:ext cx="2610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y값의 차이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0~</a:t>
            </a:r>
            <a:r>
              <a:rPr lang="en-US" altLang="ko-KR" dirty="0" smtClean="0"/>
              <a:t>2pixel</a:t>
            </a:r>
          </a:p>
          <a:p>
            <a:r>
              <a:rPr lang="ko-KR" altLang="en-US" dirty="0" smtClean="0"/>
              <a:t>x값의 차이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0~20</a:t>
            </a:r>
            <a:r>
              <a:rPr lang="en-US" altLang="ko-KR" dirty="0" smtClean="0"/>
              <a:t>pixel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02" y="1945878"/>
            <a:ext cx="3095443" cy="307798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021297" y="3295793"/>
            <a:ext cx="321646" cy="3385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535677" y="1785671"/>
            <a:ext cx="2951505" cy="3381554"/>
            <a:chOff x="1258346" y="1200878"/>
            <a:chExt cx="4520996" cy="5179728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1415601" y="1632610"/>
              <a:ext cx="435412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rot="5400000">
              <a:off x="-742656" y="3809672"/>
              <a:ext cx="435412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58346" y="6011274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55214" y="120087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7622458" y="3295792"/>
            <a:ext cx="321646" cy="3385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011221" y="2971217"/>
            <a:ext cx="0" cy="649149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11221" y="265219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Y</a:t>
            </a:r>
            <a:r>
              <a:rPr lang="ko-KR" altLang="en-US" b="1" dirty="0" smtClean="0">
                <a:solidFill>
                  <a:srgbClr val="FF0000"/>
                </a:solidFill>
              </a:rPr>
              <a:t>값 </a:t>
            </a:r>
            <a:r>
              <a:rPr lang="en-US" altLang="ko-KR" b="1" dirty="0" smtClean="0">
                <a:solidFill>
                  <a:srgbClr val="FF0000"/>
                </a:solidFill>
              </a:rPr>
              <a:t>: 50pixel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6870633" y="2974793"/>
            <a:ext cx="446747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6619" y="2652753"/>
            <a:ext cx="157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X</a:t>
            </a:r>
            <a:r>
              <a:rPr lang="ko-KR" altLang="en-US" b="1" dirty="0" smtClean="0">
                <a:solidFill>
                  <a:srgbClr val="FF0000"/>
                </a:solidFill>
              </a:rPr>
              <a:t>값 </a:t>
            </a:r>
            <a:r>
              <a:rPr lang="en-US" altLang="ko-KR" b="1" dirty="0" smtClean="0">
                <a:solidFill>
                  <a:srgbClr val="FF0000"/>
                </a:solidFill>
              </a:rPr>
              <a:t>: 25pixel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13916" y="404241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Count : 7 </a:t>
            </a:r>
            <a:endParaRPr lang="ko-KR" altLang="en-US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79259" y="2992045"/>
            <a:ext cx="0" cy="560717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4998675" y="3667902"/>
            <a:ext cx="759584" cy="0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998675" y="5890193"/>
            <a:ext cx="1618440" cy="40856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COUNT +1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17611" y="4467690"/>
            <a:ext cx="3076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COUNT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개 이상인 것 추출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031" y="2182254"/>
            <a:ext cx="2808386" cy="28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5" y="0"/>
            <a:ext cx="7128873" cy="68314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765257" y="4940135"/>
            <a:ext cx="5426743" cy="73626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hlinkClick r:id="rId3"/>
              </a:rPr>
              <a:t>https://cloud.google.com/vision/docs/ocr?hl=ko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0820" y="341526"/>
            <a:ext cx="11970359" cy="65164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8" y="2099980"/>
            <a:ext cx="5945833" cy="35976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42" y="1640479"/>
            <a:ext cx="5649437" cy="486081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542984" y="937174"/>
            <a:ext cx="9883551" cy="821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API</a:t>
            </a:r>
            <a:r>
              <a:rPr lang="ko-KR" altLang="en-US" sz="2000" dirty="0" smtClean="0"/>
              <a:t>요청 </a:t>
            </a:r>
            <a:r>
              <a:rPr lang="en-US" altLang="ko-KR" sz="2000" dirty="0" smtClean="0"/>
              <a:t>&gt; </a:t>
            </a:r>
            <a:r>
              <a:rPr lang="ko-KR" altLang="en-US" sz="2000" dirty="0" smtClean="0"/>
              <a:t>인증키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json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받기 </a:t>
            </a:r>
            <a:r>
              <a:rPr lang="en-US" altLang="ko-KR" sz="2000" dirty="0"/>
              <a:t>&gt; pip install --upgrade </a:t>
            </a:r>
            <a:r>
              <a:rPr lang="en-US" altLang="ko-KR" sz="2000" dirty="0" err="1" smtClean="0"/>
              <a:t>google</a:t>
            </a:r>
            <a:r>
              <a:rPr lang="en-US" altLang="ko-KR" sz="2000" dirty="0" smtClean="0"/>
              <a:t>-cloud-vision</a:t>
            </a:r>
          </a:p>
        </p:txBody>
      </p:sp>
    </p:spTree>
    <p:extLst>
      <p:ext uri="{BB962C8B-B14F-4D97-AF65-F5344CB8AC3E}">
        <p14:creationId xmlns:p14="http://schemas.microsoft.com/office/powerpoint/2010/main" val="703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sz="4000" dirty="0" smtClean="0"/>
              <a:t>접근 방법</a:t>
            </a:r>
            <a:endParaRPr lang="en-US" altLang="ko-KR" sz="4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4000" dirty="0" smtClean="0"/>
              <a:t>전체코드 </a:t>
            </a:r>
            <a:r>
              <a:rPr lang="en-US" altLang="ko-KR" sz="4000" dirty="0" smtClean="0"/>
              <a:t>– </a:t>
            </a:r>
            <a:r>
              <a:rPr lang="ko-KR" altLang="en-US" sz="3200" dirty="0" err="1" smtClean="0"/>
              <a:t>모폴로지</a:t>
            </a:r>
            <a:endParaRPr lang="en-US" altLang="ko-KR" sz="32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4000" dirty="0" smtClean="0"/>
              <a:t>전체코드 </a:t>
            </a:r>
            <a:r>
              <a:rPr lang="en-US" altLang="ko-KR" sz="4000" dirty="0" smtClean="0"/>
              <a:t>– </a:t>
            </a:r>
            <a:r>
              <a:rPr lang="ko-KR" altLang="en-US" sz="3200" dirty="0" smtClean="0"/>
              <a:t>최종 알고리즘</a:t>
            </a:r>
            <a:endParaRPr lang="en-US" altLang="ko-KR" sz="32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4000" dirty="0" smtClean="0"/>
              <a:t>동영상 </a:t>
            </a:r>
            <a:r>
              <a:rPr lang="en-US" altLang="ko-KR" sz="4000" dirty="0" smtClean="0"/>
              <a:t>- </a:t>
            </a:r>
            <a:r>
              <a:rPr lang="ko-KR" altLang="en-US" sz="3200" dirty="0" smtClean="0"/>
              <a:t>자동차등록번호판 인식</a:t>
            </a:r>
            <a:endParaRPr lang="en-US" altLang="ko-KR" sz="3200" dirty="0" smtClean="0"/>
          </a:p>
          <a:p>
            <a:pPr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9" y="267318"/>
            <a:ext cx="11288769" cy="4898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9" y="5165766"/>
            <a:ext cx="5618327" cy="17665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2268187" y="4168239"/>
            <a:ext cx="5510151" cy="140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1879" y="369696"/>
            <a:ext cx="11424063" cy="611860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42" y="3939034"/>
            <a:ext cx="3370372" cy="3547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086" y="1644283"/>
            <a:ext cx="3695700" cy="1657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71" y="1359168"/>
            <a:ext cx="5257800" cy="454342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042741" y="955134"/>
            <a:ext cx="2959244" cy="404034"/>
          </a:xfrm>
        </p:spPr>
        <p:txBody>
          <a:bodyPr>
            <a:normAutofit/>
          </a:bodyPr>
          <a:lstStyle/>
          <a:p>
            <a:r>
              <a:rPr lang="en-US" altLang="ko-KR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Detect_text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함수선언</a:t>
            </a:r>
            <a:endParaRPr lang="ko-KR" altLang="en-US" sz="20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8261531" y="1279130"/>
            <a:ext cx="2959244" cy="404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aa.png)</a:t>
            </a:r>
            <a:endParaRPr lang="ko-KR" altLang="en-US" sz="2000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620785" y="3590710"/>
            <a:ext cx="2959244" cy="404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Detect_txt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실행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785" y="5189040"/>
            <a:ext cx="2405109" cy="806107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7418909" y="4785006"/>
            <a:ext cx="2959244" cy="404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Print(</a:t>
            </a:r>
            <a:r>
              <a:rPr lang="en-US" altLang="ko-KR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ocr_txt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159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79031" y="2908300"/>
            <a:ext cx="4833938" cy="1325563"/>
          </a:xfrm>
        </p:spPr>
        <p:txBody>
          <a:bodyPr>
            <a:noAutofit/>
          </a:bodyPr>
          <a:lstStyle/>
          <a:p>
            <a:r>
              <a:rPr lang="en-US" altLang="ko-KR" sz="7200" b="1" dirty="0" smtClean="0"/>
              <a:t>Thank You</a:t>
            </a:r>
            <a:endParaRPr lang="ko-KR" altLang="en-US" sz="72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2908540" y="4233863"/>
            <a:ext cx="64683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908540" y="2950652"/>
            <a:ext cx="64683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0738" y="2934180"/>
            <a:ext cx="4833938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b="1" dirty="0" err="1" smtClean="0"/>
              <a:t>QnA</a:t>
            </a:r>
            <a:endParaRPr lang="ko-KR" altLang="en-US" sz="72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00247" y="4259743"/>
            <a:ext cx="64683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400247" y="2976532"/>
            <a:ext cx="64683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6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알고가는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상식 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번호판 의미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35" y="1869260"/>
            <a:ext cx="6019930" cy="39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9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알고가는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상식 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번호판 의미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91" y="2218554"/>
            <a:ext cx="5521797" cy="2989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288" y="1559698"/>
            <a:ext cx="4260382" cy="47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Algorithm 1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ko-KR" altLang="en-US" sz="3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모폴로지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이용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1473572"/>
            <a:ext cx="4710728" cy="4872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954" y="1473572"/>
            <a:ext cx="5138927" cy="49339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04899" y="3024130"/>
            <a:ext cx="4070605" cy="53288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4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56574" y="543697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# </a:t>
            </a:r>
            <a:r>
              <a:rPr lang="ko-KR" altLang="en-US"/>
              <a:t>모폴로지 커널 사이즈</a:t>
            </a:r>
          </a:p>
          <a:p>
            <a:pPr algn="ctr"/>
            <a:r>
              <a:rPr lang="en-US" altLang="ko-KR"/>
              <a:t>element = cv2.getStructuringElement(shape=cv2.MORPH_RECT, ksize=(23, 3))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spc="-1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모폴로지</a:t>
            </a:r>
            <a:endParaRPr lang="ko-KR" altLang="en-US" sz="28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838200" y="1381125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541653" y="1381125"/>
            <a:ext cx="8865809" cy="5099926"/>
            <a:chOff x="1162300" y="1108294"/>
            <a:chExt cx="9511212" cy="547118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300" y="1117645"/>
              <a:ext cx="2683541" cy="269289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9513" y="1108294"/>
              <a:ext cx="2646139" cy="271159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9322" y="1122320"/>
              <a:ext cx="2674190" cy="2683541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>
              <a:off x="4061854" y="2294791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7461665" y="2294791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944025" y="3783108"/>
              <a:ext cx="7863748" cy="2796371"/>
              <a:chOff x="55191" y="3681174"/>
              <a:chExt cx="7863748" cy="279637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91" y="3812706"/>
                <a:ext cx="2655489" cy="2664839"/>
              </a:xfrm>
              <a:prstGeom prst="rect">
                <a:avLst/>
              </a:prstGeom>
            </p:spPr>
          </p:pic>
          <p:sp>
            <p:nvSpPr>
              <p:cNvPr id="13" name="오른쪽 화살표 12"/>
              <p:cNvSpPr/>
              <p:nvPr/>
            </p:nvSpPr>
            <p:spPr>
              <a:xfrm>
                <a:off x="4704081" y="4806527"/>
                <a:ext cx="321646" cy="33859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35399" y="3681174"/>
                <a:ext cx="2683540" cy="2721202"/>
              </a:xfrm>
              <a:prstGeom prst="rect">
                <a:avLst/>
              </a:prstGeom>
            </p:spPr>
          </p:pic>
        </p:grpSp>
        <p:sp>
          <p:nvSpPr>
            <p:cNvPr id="15" name="오른쪽 화살표 14"/>
            <p:cNvSpPr/>
            <p:nvPr/>
          </p:nvSpPr>
          <p:spPr>
            <a:xfrm>
              <a:off x="1425408" y="4888082"/>
              <a:ext cx="321646" cy="33859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265694" y="4923424"/>
            <a:ext cx="1117249" cy="3441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03609" y="443192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23 X 3 </a:t>
            </a:r>
            <a:r>
              <a:rPr lang="ko-KR" altLang="en-US" b="1" dirty="0" err="1" smtClean="0"/>
              <a:t>커널</a:t>
            </a:r>
            <a:endParaRPr lang="ko-KR" altLang="en-US" b="1" dirty="0"/>
          </a:p>
        </p:txBody>
      </p:sp>
      <p:sp>
        <p:nvSpPr>
          <p:cNvPr id="3" name="곱셈 기호 2"/>
          <p:cNvSpPr/>
          <p:nvPr/>
        </p:nvSpPr>
        <p:spPr>
          <a:xfrm>
            <a:off x="4655945" y="4890546"/>
            <a:ext cx="487198" cy="47978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23393" y="54137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모폴로지</a:t>
            </a:r>
            <a:r>
              <a:rPr lang="ko-KR" altLang="en-US" b="1" dirty="0" smtClean="0"/>
              <a:t> 연산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7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MORPH_CLOS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2" y="1208788"/>
            <a:ext cx="10288076" cy="421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455948" y="3125397"/>
            <a:ext cx="885475" cy="5678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0566" y="440633"/>
            <a:ext cx="11767886" cy="585328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49" y="1554527"/>
            <a:ext cx="3791319" cy="3844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38" y="1554527"/>
            <a:ext cx="3832054" cy="37967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13" y="807668"/>
            <a:ext cx="11386684" cy="5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7489" y="744236"/>
            <a:ext cx="10497226" cy="59373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825" y="2087104"/>
            <a:ext cx="3832055" cy="37800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14" y="2124398"/>
            <a:ext cx="3832054" cy="3796736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141682" y="3420650"/>
            <a:ext cx="885475" cy="5678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993" y="757977"/>
            <a:ext cx="4018218" cy="7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208</Words>
  <Application>Microsoft Office PowerPoint</Application>
  <PresentationFormat>와이드스크린</PresentationFormat>
  <Paragraphs>49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HY견고딕</vt:lpstr>
      <vt:lpstr>HY헤드라인M</vt:lpstr>
      <vt:lpstr>맑은 고딕</vt:lpstr>
      <vt:lpstr>Arial</vt:lpstr>
      <vt:lpstr>Wingdings</vt:lpstr>
      <vt:lpstr>Office 테마</vt:lpstr>
      <vt:lpstr>자동차등록번호판 인식</vt:lpstr>
      <vt:lpstr>목차</vt:lpstr>
      <vt:lpstr>알고가는 상식 - 번호판 의미</vt:lpstr>
      <vt:lpstr>알고가는 상식 - 번호판 의미</vt:lpstr>
      <vt:lpstr>Algorithm 1 코드 (모폴로지 이용)</vt:lpstr>
      <vt:lpstr>전처리 - 모폴로지</vt:lpstr>
      <vt:lpstr>PowerPoint 프레젠테이션</vt:lpstr>
      <vt:lpstr>PowerPoint 프레젠테이션</vt:lpstr>
      <vt:lpstr>PowerPoint 프레젠테이션</vt:lpstr>
      <vt:lpstr>PowerPoint 프레젠테이션</vt:lpstr>
      <vt:lpstr>번호판 검출</vt:lpstr>
      <vt:lpstr>문제점</vt:lpstr>
      <vt:lpstr>Algorithm 2 코드</vt:lpstr>
      <vt:lpstr>전처리 - 개선한 알고리즘</vt:lpstr>
      <vt:lpstr>알고리즘 차이점</vt:lpstr>
      <vt:lpstr>개선한 알고리즘 적용</vt:lpstr>
      <vt:lpstr>알고리즘</vt:lpstr>
      <vt:lpstr>PowerPoint 프레젠테이션</vt:lpstr>
      <vt:lpstr>PowerPoint 프레젠테이션</vt:lpstr>
      <vt:lpstr>PowerPoint 프레젠테이션</vt:lpstr>
      <vt:lpstr>Detect_text 함수선언</vt:lpstr>
      <vt:lpstr>Thank You</vt:lpstr>
      <vt:lpstr>QnA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자동차등록번호판 인식</dc:title>
  <dc:creator>user</dc:creator>
  <cp:lastModifiedBy>student</cp:lastModifiedBy>
  <cp:revision>29</cp:revision>
  <dcterms:created xsi:type="dcterms:W3CDTF">2020-01-17T00:31:58Z</dcterms:created>
  <dcterms:modified xsi:type="dcterms:W3CDTF">2020-01-17T08:24:57Z</dcterms:modified>
</cp:coreProperties>
</file>